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  <p:sldId id="268" r:id="rId13"/>
    <p:sldId id="265" r:id="rId14"/>
    <p:sldId id="266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24CBDA4C-BFD7-4DDB-9E98-AC2BB637499C}" type="datetimeFigureOut">
              <a:rPr lang="en-US" smtClean="0"/>
              <a:t>3/17/2013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2E63ABE3-23CC-45DD-9426-8C793964DF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coN9zXcf64" TargetMode="External"/><Relationship Id="rId2" Type="http://schemas.openxmlformats.org/officeDocument/2006/relationships/hyperlink" Target="http://www.youtube.com/watch?v=tiniVcEbLe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Por: Tyler, Ashley, </a:t>
            </a:r>
            <a:r>
              <a:rPr lang="es-ES" dirty="0" smtClean="0"/>
              <a:t>y Niki</a:t>
            </a:r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Ruta de Tapas</a:t>
            </a:r>
            <a:br>
              <a:rPr lang="es-ES" dirty="0" smtClean="0"/>
            </a:br>
            <a:r>
              <a:rPr lang="es-ES" dirty="0" smtClean="0"/>
              <a:t>Albaicín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715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Patatas fritas</a:t>
            </a:r>
          </a:p>
          <a:p>
            <a:r>
              <a:rPr lang="es-ES" dirty="0" smtClean="0"/>
              <a:t>Bocadillito</a:t>
            </a:r>
          </a:p>
          <a:p>
            <a:r>
              <a:rPr lang="es-ES" dirty="0" smtClean="0"/>
              <a:t>Ensalada de Pasta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Bella y La Bestia</a:t>
            </a:r>
            <a:endParaRPr lang="en-US" dirty="0"/>
          </a:p>
        </p:txBody>
      </p:sp>
      <p:pic>
        <p:nvPicPr>
          <p:cNvPr id="2050" name="Picture 2" descr="C:\Users\Tyler\AppData\Local\Microsoft\Windows\Temporary Internet Files\Content.Outlook\08FNGLAX\DSCN58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4" t="27733" b="16399"/>
          <a:stretch/>
        </p:blipFill>
        <p:spPr bwMode="auto">
          <a:xfrm>
            <a:off x="609600" y="3334870"/>
            <a:ext cx="6027726" cy="333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yler\AppData\Local\Microsoft\Windows\Temporary Internet Files\Content.Outlook\08FNGLAX\DSCN58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Solo hay tapas después de las </a:t>
            </a:r>
            <a:r>
              <a:rPr lang="es-ES" dirty="0" smtClean="0"/>
              <a:t>ocho</a:t>
            </a:r>
          </a:p>
          <a:p>
            <a:r>
              <a:rPr lang="es-ES" dirty="0" smtClean="0"/>
              <a:t>No había mucha gente</a:t>
            </a:r>
            <a:r>
              <a:rPr lang="es-ES" dirty="0" smtClean="0"/>
              <a:t> </a:t>
            </a:r>
            <a:endParaRPr lang="es-ES" dirty="0"/>
          </a:p>
          <a:p>
            <a:pPr marL="45720" indent="0">
              <a:buNone/>
            </a:pPr>
            <a:endParaRPr lang="es-E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Andalusian</a:t>
            </a:r>
            <a:r>
              <a:rPr lang="es-ES" dirty="0" smtClean="0"/>
              <a:t> </a:t>
            </a:r>
            <a:r>
              <a:rPr lang="es-ES" dirty="0" err="1" smtClean="0"/>
              <a:t>Dream</a:t>
            </a:r>
            <a:r>
              <a:rPr lang="es-ES" dirty="0" smtClean="0"/>
              <a:t> Café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56212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t="9255" r="4000" b="6039"/>
          <a:stretch/>
        </p:blipFill>
        <p:spPr bwMode="auto">
          <a:xfrm>
            <a:off x="4737847" y="1658471"/>
            <a:ext cx="3729318" cy="484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70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Patatas fritas</a:t>
            </a:r>
          </a:p>
          <a:p>
            <a:r>
              <a:rPr lang="es-ES" dirty="0" smtClean="0"/>
              <a:t>Aceites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Andalusian Dream Café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00300"/>
            <a:ext cx="56388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072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Cómodo y tranquilo</a:t>
            </a:r>
          </a:p>
          <a:p>
            <a:r>
              <a:rPr lang="es-ES" dirty="0" smtClean="0"/>
              <a:t>Muchos fotos de la Alhambra</a:t>
            </a:r>
          </a:p>
          <a:p>
            <a:r>
              <a:rPr lang="es-ES" dirty="0" smtClean="0"/>
              <a:t>Una ambiente local</a:t>
            </a:r>
          </a:p>
          <a:p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Reina Mónica</a:t>
            </a: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2"/>
          <a:stretch/>
        </p:blipFill>
        <p:spPr bwMode="auto">
          <a:xfrm>
            <a:off x="4648200" y="1676400"/>
            <a:ext cx="395194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57600"/>
            <a:ext cx="3108960" cy="310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Patatas fritas con un salsa rojo picante</a:t>
            </a:r>
          </a:p>
          <a:p>
            <a:pPr marL="45720" indent="0">
              <a:buNone/>
            </a:pPr>
            <a:endParaRPr lang="es-ES" dirty="0" smtClean="0"/>
          </a:p>
          <a:p>
            <a:r>
              <a:rPr lang="es-ES" dirty="0" smtClean="0"/>
              <a:t>Mini bocadillo con queso y carne de cerdo</a:t>
            </a:r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Reina Mónica</a:t>
            </a:r>
            <a:endParaRPr lang="es-E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b="4607"/>
          <a:stretch/>
        </p:blipFill>
        <p:spPr bwMode="auto">
          <a:xfrm>
            <a:off x="4419600" y="2514600"/>
            <a:ext cx="4360551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6" t="16961" r="18530" b="36372"/>
          <a:stretch/>
        </p:blipFill>
        <p:spPr bwMode="auto">
          <a:xfrm>
            <a:off x="259977" y="4572000"/>
            <a:ext cx="3460376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51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Largas tiras de pescado frito</a:t>
            </a:r>
          </a:p>
          <a:p>
            <a:pPr lvl="1"/>
            <a:r>
              <a:rPr lang="es-ES" dirty="0" smtClean="0"/>
              <a:t>Semillas de sésamo</a:t>
            </a:r>
          </a:p>
          <a:p>
            <a:pPr lvl="1"/>
            <a:r>
              <a:rPr lang="es-ES" dirty="0" smtClean="0"/>
              <a:t>Salsa agridulce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Reina Mónica</a:t>
            </a:r>
            <a:endParaRPr lang="es-E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9" t="37353" b="7746"/>
          <a:stretch/>
        </p:blipFill>
        <p:spPr bwMode="auto">
          <a:xfrm>
            <a:off x="2057400" y="3581400"/>
            <a:ext cx="5043351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7" t="27549" r="51102" b="35294"/>
          <a:stretch/>
        </p:blipFill>
        <p:spPr bwMode="auto">
          <a:xfrm>
            <a:off x="6400800" y="1629335"/>
            <a:ext cx="2133600" cy="169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Tranquilo</a:t>
            </a:r>
          </a:p>
          <a:p>
            <a:r>
              <a:rPr lang="es-ES" dirty="0" smtClean="0"/>
              <a:t>Un bar/</a:t>
            </a:r>
            <a:r>
              <a:rPr lang="en-US" dirty="0" err="1" smtClean="0"/>
              <a:t>tetería</a:t>
            </a:r>
            <a:endParaRPr lang="en-US" dirty="0" smtClean="0"/>
          </a:p>
          <a:p>
            <a:r>
              <a:rPr lang="es-ES" dirty="0" smtClean="0"/>
              <a:t>Similar a una casa árabe</a:t>
            </a:r>
          </a:p>
          <a:p>
            <a:endParaRPr lang="es-E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Las Cuevas</a:t>
            </a:r>
            <a:endParaRPr lang="es-E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4" t="11078" r="30882" b="69706"/>
          <a:stretch/>
        </p:blipFill>
        <p:spPr bwMode="auto">
          <a:xfrm>
            <a:off x="1295400" y="4724400"/>
            <a:ext cx="6544694" cy="156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64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smtClean="0"/>
              <a:t>Trozos de carne de cerdo y rebanadas de baguette</a:t>
            </a:r>
          </a:p>
          <a:p>
            <a:r>
              <a:rPr lang="es-ES" smtClean="0"/>
              <a:t>Patatas fritas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Las Cuevas</a:t>
            </a:r>
            <a:endParaRPr lang="es-E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65612"/>
            <a:ext cx="508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30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0999" y="6141721"/>
            <a:ext cx="8407893" cy="487679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s-ES" sz="4000" dirty="0" smtClean="0"/>
              <a:t>Albaicín</a:t>
            </a:r>
            <a:endParaRPr lang="es-ES" sz="4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400" smtClean="0"/>
              <a:t>El fin de la ruta de tapas</a:t>
            </a:r>
            <a:endParaRPr lang="es-ES" sz="4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273" y="1695259"/>
            <a:ext cx="6572250" cy="432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365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www.youtube.com/watch?v=tiniVcEbLew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www.youtube.com/watch?v=EcoN9zXcf64</a:t>
            </a:r>
            <a:endParaRPr lang="en-US" dirty="0" smtClean="0"/>
          </a:p>
          <a:p>
            <a:pPr marL="4572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– video Y música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6916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52800" cy="4525963"/>
          </a:xfrm>
        </p:spPr>
        <p:txBody>
          <a:bodyPr/>
          <a:lstStyle/>
          <a:p>
            <a:r>
              <a:rPr lang="es-ES" dirty="0" smtClean="0"/>
              <a:t>“La cuarta parte de los cetreros ”</a:t>
            </a:r>
          </a:p>
          <a:p>
            <a:endParaRPr lang="es-ES" dirty="0" smtClean="0"/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 smtClean="0"/>
              <a:t>“La cuarta parte de los habitantes de Baeza”</a:t>
            </a:r>
            <a:endParaRPr lang="es-E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- Historia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0" r="9835"/>
          <a:stretch/>
        </p:blipFill>
        <p:spPr bwMode="auto">
          <a:xfrm>
            <a:off x="4191000" y="1600200"/>
            <a:ext cx="475672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0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Los </a:t>
            </a:r>
            <a:r>
              <a:rPr lang="es-ES" sz="2800" dirty="0"/>
              <a:t>cristianos expulsaron a los moros de la ciudad de </a:t>
            </a:r>
            <a:r>
              <a:rPr lang="es-ES" sz="2800" dirty="0" smtClean="0"/>
              <a:t>Baeza</a:t>
            </a:r>
          </a:p>
          <a:p>
            <a:r>
              <a:rPr lang="es-ES" sz="2800" dirty="0" smtClean="0"/>
              <a:t>Re-establecieron </a:t>
            </a:r>
            <a:r>
              <a:rPr lang="es-ES" sz="2800" dirty="0"/>
              <a:t>en la parte norte de Granada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- Historia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28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s-ES" dirty="0" smtClean="0"/>
              <a:t>Tuvo su mayor desarrollo en la era Nazaret</a:t>
            </a:r>
          </a:p>
          <a:p>
            <a:pPr lvl="1"/>
            <a:r>
              <a:rPr lang="es-ES" dirty="0" smtClean="0"/>
              <a:t>40.000 habitantes</a:t>
            </a:r>
          </a:p>
          <a:p>
            <a:pPr lvl="1"/>
            <a:r>
              <a:rPr lang="es-ES" dirty="0" smtClean="0"/>
              <a:t>30 mezquitas</a:t>
            </a:r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Albaicín - Historia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628900"/>
            <a:ext cx="56197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49600"/>
            <a:ext cx="2743200" cy="34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13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5087471" cy="4525963"/>
          </a:xfrm>
        </p:spPr>
        <p:txBody>
          <a:bodyPr/>
          <a:lstStyle/>
          <a:p>
            <a:r>
              <a:rPr lang="es-ES" dirty="0" smtClean="0"/>
              <a:t>Tipo tradicional de vivienda fue el </a:t>
            </a:r>
            <a:r>
              <a:rPr lang="es-ES" b="1" dirty="0" smtClean="0"/>
              <a:t>Carmen granadino</a:t>
            </a:r>
            <a:endParaRPr lang="es-E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- Historia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3303" y="1983441"/>
            <a:ext cx="326209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2"/>
          <a:stretch/>
        </p:blipFill>
        <p:spPr bwMode="auto">
          <a:xfrm>
            <a:off x="264459" y="3697941"/>
            <a:ext cx="5145741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54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z="2800" dirty="0"/>
              <a:t>Las revueltas obligaron a los monarcas a expulsar los árabes que estaban practicando musulmán</a:t>
            </a:r>
            <a:endParaRPr lang="en-US" sz="2800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- Historia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48"/>
          <a:stretch/>
        </p:blipFill>
        <p:spPr bwMode="auto">
          <a:xfrm>
            <a:off x="228600" y="3399991"/>
            <a:ext cx="8686800" cy="2467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ultiply 5"/>
          <p:cNvSpPr/>
          <p:nvPr/>
        </p:nvSpPr>
        <p:spPr>
          <a:xfrm>
            <a:off x="1828800" y="2209800"/>
            <a:ext cx="5486400" cy="48768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75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s-ES" dirty="0" smtClean="0"/>
              <a:t>En 1994, fue declarado por la Unesco Patrimonio de la Humanidad</a:t>
            </a:r>
            <a:endParaRPr lang="es-E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Albaicín - Historia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590800"/>
            <a:ext cx="617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468" y="457200"/>
            <a:ext cx="114326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61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dirty="0" smtClean="0"/>
              <a:t>Cómodo y con estilo</a:t>
            </a:r>
          </a:p>
          <a:p>
            <a:r>
              <a:rPr lang="es-ES" dirty="0" smtClean="0"/>
              <a:t>Gente de todos los edades</a:t>
            </a:r>
          </a:p>
          <a:p>
            <a:r>
              <a:rPr lang="es-ES" dirty="0" smtClean="0"/>
              <a:t>Un camarero feliz</a:t>
            </a:r>
          </a:p>
          <a:p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Bella y La Bestia</a:t>
            </a:r>
            <a:endParaRPr lang="es-E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791859"/>
            <a:ext cx="3564901" cy="476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Tyler\AppData\Local\Microsoft\Windows\Temporary Internet Files\Content.Outlook\08FNGLAX\DSCN58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1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116</TotalTime>
  <Words>244</Words>
  <Application>Microsoft Office PowerPoint</Application>
  <PresentationFormat>On-screen Show (4:3)</PresentationFormat>
  <Paragraphs>59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Grid</vt:lpstr>
      <vt:lpstr>Ruta de Tapas Albaicín</vt:lpstr>
      <vt:lpstr>Albaicín – video Y música</vt:lpstr>
      <vt:lpstr>Albaicín - Historia</vt:lpstr>
      <vt:lpstr>Albaicín - Historia</vt:lpstr>
      <vt:lpstr>Albaicín - Historia</vt:lpstr>
      <vt:lpstr>Albaicín - Historia</vt:lpstr>
      <vt:lpstr>Albaicín - Historia</vt:lpstr>
      <vt:lpstr>Albaicín - Historia</vt:lpstr>
      <vt:lpstr>La Bella y La Bestia</vt:lpstr>
      <vt:lpstr>La Bella y La Bestia</vt:lpstr>
      <vt:lpstr>Andalusian Dream Café</vt:lpstr>
      <vt:lpstr>Andalusian Dream Café</vt:lpstr>
      <vt:lpstr>Reina Mónica</vt:lpstr>
      <vt:lpstr>Reina Mónica</vt:lpstr>
      <vt:lpstr>Reina Mónica</vt:lpstr>
      <vt:lpstr>Las Cuevas</vt:lpstr>
      <vt:lpstr>Las Cuevas</vt:lpstr>
      <vt:lpstr>El fin de la ruta de tapas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Ruta de Tapas Albaicín</dc:title>
  <dc:creator>Tyler</dc:creator>
  <cp:lastModifiedBy>Tyler</cp:lastModifiedBy>
  <cp:revision>15</cp:revision>
  <dcterms:created xsi:type="dcterms:W3CDTF">2013-03-16T14:28:30Z</dcterms:created>
  <dcterms:modified xsi:type="dcterms:W3CDTF">2013-03-17T12:14:08Z</dcterms:modified>
</cp:coreProperties>
</file>